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0" r:id="rId5"/>
    <p:sldId id="338" r:id="rId6"/>
    <p:sldId id="336" r:id="rId7"/>
    <p:sldId id="335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6775" y="3121660"/>
            <a:ext cx="10458450" cy="61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1048272"/>
            <a:ext cx="3733333" cy="49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63754"/>
            <a:ext cx="2504761" cy="381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64828"/>
            <a:ext cx="1904761" cy="5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232910"/>
            <a:ext cx="6783070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522"/>
            <a:ext cx="4390476" cy="49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11850"/>
            <a:ext cx="4390476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13268"/>
            <a:ext cx="3571428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58095" y="3213268"/>
            <a:ext cx="3114285" cy="5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1195"/>
            <a:ext cx="9024620" cy="6061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128770" y="6118860"/>
            <a:ext cx="621030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6165215"/>
            <a:ext cx="40449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48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52654" y="3568684"/>
            <a:ext cx="295234" cy="35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05107" y="3560695"/>
            <a:ext cx="295234" cy="37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70274" y="4806964"/>
            <a:ext cx="877723" cy="43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8405" y="5693732"/>
            <a:ext cx="917620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47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67619" y="2401606"/>
            <a:ext cx="1809523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401606"/>
            <a:ext cx="2095238" cy="4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31340" y="3545840"/>
            <a:ext cx="3997960" cy="296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2945" y="3545840"/>
            <a:ext cx="4011930" cy="284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162603"/>
            <a:ext cx="1809523" cy="4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7142" y="1172133"/>
            <a:ext cx="2085714" cy="438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225" y="2315845"/>
            <a:ext cx="3950335" cy="2782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8685" y="2315845"/>
            <a:ext cx="4126230" cy="286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115158"/>
            <a:ext cx="2095238" cy="4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95" y="1124702"/>
            <a:ext cx="352380" cy="42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495" y="2260600"/>
            <a:ext cx="3860800" cy="283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4725" y="2270125"/>
            <a:ext cx="3959225" cy="2795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37240" y="5153120"/>
            <a:ext cx="296330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0076" y="5153120"/>
            <a:ext cx="305591" cy="361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2913" y="5153120"/>
            <a:ext cx="305590" cy="37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89074" y="5903216"/>
            <a:ext cx="620442" cy="43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0076" y="5912477"/>
            <a:ext cx="296330" cy="41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56227" y="5903216"/>
            <a:ext cx="620442" cy="42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3809" y="4754484"/>
            <a:ext cx="6447619" cy="533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62857" y="5812055"/>
            <a:ext cx="3771428" cy="524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2023-07-26T14:22:54Z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