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8" r:id="rId5"/>
    <p:sldId id="336" r:id="rId6"/>
    <p:sldId id="334" r:id="rId7"/>
    <p:sldId id="333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2500" y="3145155"/>
            <a:ext cx="10287000" cy="567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95848"/>
            <a:ext cx="7019047" cy="5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200961"/>
            <a:ext cx="6761904" cy="533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315601"/>
            <a:ext cx="6761904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411187"/>
            <a:ext cx="5447619" cy="52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8" r="10888" b="8881"/>
          <a:stretch>
            <a:fillRect/>
          </a:stretch>
        </p:blipFill>
        <p:spPr>
          <a:xfrm>
            <a:off x="6600056" y="4581128"/>
            <a:ext cx="4897755" cy="186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9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789855" y="4743429"/>
            <a:ext cx="286827" cy="356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5463" y="5720226"/>
            <a:ext cx="240315" cy="34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24761" y="2286913"/>
            <a:ext cx="628571" cy="4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380" y="4678531"/>
            <a:ext cx="352380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932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99169" y="2088271"/>
            <a:ext cx="405722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47812" y="2088271"/>
            <a:ext cx="1329091" cy="279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270" y="3429635"/>
            <a:ext cx="2783840" cy="195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2"/>
            </p:custDataLst>
          </p:nvPr>
        </p:nvSpPr>
        <p:spPr bwMode="white">
          <a:xfrm>
            <a:off x="4552315" y="3369945"/>
            <a:ext cx="2286000" cy="188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>
            <a:off x="6887845" y="2781300"/>
            <a:ext cx="2185670" cy="313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>
            <p:custDataLst>
              <p:tags r:id="rId4"/>
            </p:custDataLst>
          </p:nvPr>
        </p:nvSpPr>
        <p:spPr bwMode="white">
          <a:xfrm>
            <a:off x="6240145" y="6149340"/>
            <a:ext cx="24638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45" grpId="0" bldLvl="0" animBg="1"/>
      <p:bldP spid="46" grpId="0" bldLvl="0" animBg="1"/>
      <p:bldP spid="4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2380" y="1162530"/>
            <a:ext cx="2047619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48571" y="1162530"/>
            <a:ext cx="1733333" cy="38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1"/>
            </p:custDataLst>
          </p:nvPr>
        </p:nvSpPr>
        <p:spPr bwMode="white">
          <a:xfrm>
            <a:off x="772795" y="2277110"/>
            <a:ext cx="3256280" cy="262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957445" y="2348865"/>
            <a:ext cx="2910840" cy="249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8092440" y="2104390"/>
            <a:ext cx="2302510" cy="280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4"/>
            </p:custDataLst>
          </p:nvPr>
        </p:nvSpPr>
        <p:spPr bwMode="white">
          <a:xfrm>
            <a:off x="7320280" y="5301615"/>
            <a:ext cx="320484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5" grpId="0" bldLvl="0" animBg="1"/>
      <p:bldP spid="2" grpId="0" bldLvl="0" animBg="1"/>
      <p:bldP spid="39" grpId="0" bldLvl="0" animBg="1"/>
      <p:bldP spid="4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62857" y="1172105"/>
            <a:ext cx="552380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77142" y="1172105"/>
            <a:ext cx="2047619" cy="390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>
            <p:custDataLst>
              <p:tags r:id="rId1"/>
            </p:custDataLst>
          </p:nvPr>
        </p:nvSpPr>
        <p:spPr bwMode="white">
          <a:xfrm>
            <a:off x="733425" y="2061210"/>
            <a:ext cx="3183255" cy="267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4789170" y="2061210"/>
            <a:ext cx="3352800" cy="2730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4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322"/>
          <a:stretch/>
        </p:blipFill>
        <p:spPr>
          <a:xfrm>
            <a:off x="433434" y="933996"/>
            <a:ext cx="10800000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946" y="2094852"/>
            <a:ext cx="10800000" cy="402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78850" y="2190155"/>
            <a:ext cx="4609523" cy="54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850" y="3295671"/>
            <a:ext cx="4609523" cy="543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78850" y="4401187"/>
            <a:ext cx="4609523" cy="552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8850" y="5506703"/>
            <a:ext cx="9219047" cy="53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9226" y="2256000"/>
            <a:ext cx="5687621" cy="21451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435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97572" y="3227130"/>
            <a:ext cx="2526908" cy="4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81855" y="4214325"/>
            <a:ext cx="2070434" cy="33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1855" y="5128093"/>
            <a:ext cx="1785138" cy="45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49250" y="6033702"/>
            <a:ext cx="6692230" cy="448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19"/>
            <a:ext cx="9192334" cy="4527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68" r="10888" b="8881"/>
          <a:stretch>
            <a:fillRect/>
          </a:stretch>
        </p:blipFill>
        <p:spPr>
          <a:xfrm>
            <a:off x="6600056" y="4581128"/>
            <a:ext cx="4897755" cy="186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