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2" r:id="rId4"/>
    <p:sldId id="341" r:id="rId5"/>
    <p:sldId id="339" r:id="rId6"/>
    <p:sldId id="337" r:id="rId7"/>
    <p:sldId id="335" r:id="rId8"/>
    <p:sldId id="334" r:id="rId9"/>
    <p:sldId id="332" r:id="rId10"/>
    <p:sldId id="331" r:id="rId11"/>
    <p:sldId id="329" r:id="rId12"/>
    <p:sldId id="328" r:id="rId13"/>
    <p:sldId id="326" r:id="rId14"/>
    <p:sldId id="325" r:id="rId15"/>
  </p:sldIdLst>
  <p:sldSz cx="12192000" cy="6858000"/>
  <p:notesSz cx="6858000" cy="9144000"/>
  <p:custDataLst>
    <p:tags r:id="rId1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819275" y="3143250"/>
            <a:ext cx="855345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39047" y="2496736"/>
            <a:ext cx="2857142" cy="50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20000" y="4964904"/>
            <a:ext cx="2847619" cy="505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5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91242"/>
            <a:ext cx="342857" cy="3717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39047" y="1114984"/>
            <a:ext cx="1638095" cy="495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0952" y="1105452"/>
            <a:ext cx="2561904" cy="51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96190" y="1181710"/>
            <a:ext cx="828571" cy="39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44472"/>
            <a:ext cx="9447619" cy="5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3173961"/>
            <a:ext cx="4333333" cy="5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04" y="4203449"/>
            <a:ext cx="1142857" cy="514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958095" y="4203449"/>
            <a:ext cx="8352380" cy="533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5223405"/>
            <a:ext cx="866666" cy="524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0476" y="1200825"/>
            <a:ext cx="3161904" cy="43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77142" y="2306815"/>
            <a:ext cx="666666" cy="4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710476" y="3431873"/>
            <a:ext cx="3171428" cy="43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77142" y="4547397"/>
            <a:ext cx="666666" cy="448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62857" y="5662921"/>
            <a:ext cx="3009523" cy="43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25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91428" y="2334089"/>
            <a:ext cx="1866666" cy="54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2324564"/>
            <a:ext cx="1857142" cy="55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10476" y="3524727"/>
            <a:ext cx="952380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96190" y="4658214"/>
            <a:ext cx="2200000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648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1492" y="4002020"/>
            <a:ext cx="1106031" cy="493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01333" y="5074043"/>
            <a:ext cx="578539" cy="399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9809" y="6086510"/>
            <a:ext cx="1693079" cy="391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6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05714" y="2492822"/>
            <a:ext cx="971428" cy="43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714" y="3627653"/>
            <a:ext cx="657142" cy="43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96190" y="4762484"/>
            <a:ext cx="352380" cy="43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96190" y="5897315"/>
            <a:ext cx="666666" cy="43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8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476" y="5932799"/>
            <a:ext cx="3742857" cy="4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415238" y="5866080"/>
            <a:ext cx="619047" cy="552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3477101"/>
            <a:ext cx="5657142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000" y="3410426"/>
            <a:ext cx="619046" cy="55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81904" y="3374655"/>
            <a:ext cx="4866666" cy="562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10476" y="3872052"/>
            <a:ext cx="2847619" cy="505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2023-07-26T16:16:37Z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