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2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11.png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47745" y="2693035"/>
            <a:ext cx="5095875" cy="14719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80736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697277" y="3215517"/>
            <a:ext cx="6157713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3223" y="4184165"/>
            <a:ext cx="2464815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20461" y="4184165"/>
            <a:ext cx="2482112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0403" y="4184165"/>
            <a:ext cx="2283197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97277" y="5118219"/>
            <a:ext cx="3199935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05926" y="6034976"/>
            <a:ext cx="7230124" cy="45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67080"/>
            <a:ext cx="8881110" cy="5965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619885" y="5274945"/>
            <a:ext cx="4052570" cy="666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35125" y="6128385"/>
            <a:ext cx="5351780" cy="612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79450"/>
            <a:ext cx="8931275" cy="6065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112125" y="3861435"/>
            <a:ext cx="50355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31765" y="5085080"/>
            <a:ext cx="702310" cy="546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82545" y="6268085"/>
            <a:ext cx="657860" cy="477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5922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62488" y="2422992"/>
            <a:ext cx="324948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556710" y="4902870"/>
            <a:ext cx="324948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71684" y="6142809"/>
            <a:ext cx="324948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2472530"/>
            <a:ext cx="2857142" cy="506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82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367619" y="4172886"/>
            <a:ext cx="495238" cy="438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05714" y="1181900"/>
            <a:ext cx="438095" cy="429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70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291428" y="2594930"/>
            <a:ext cx="438095" cy="429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01370"/>
            <a:ext cx="8359140" cy="5930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27045" y="3712845"/>
            <a:ext cx="551370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0250" y="4568190"/>
            <a:ext cx="122364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48025" y="5416550"/>
            <a:ext cx="1238250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18815" y="6271895"/>
            <a:ext cx="5432425" cy="381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0169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2063750" y="2781300"/>
            <a:ext cx="2499360" cy="244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>
            <p:custDataLst>
              <p:tags r:id="rId2"/>
            </p:custDataLst>
          </p:nvPr>
        </p:nvSpPr>
        <p:spPr bwMode="white">
          <a:xfrm>
            <a:off x="1415415" y="6093460"/>
            <a:ext cx="3471545" cy="494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>
            <p:custDataLst>
              <p:tags r:id="rId3"/>
            </p:custDataLst>
          </p:nvPr>
        </p:nvSpPr>
        <p:spPr bwMode="white">
          <a:xfrm>
            <a:off x="6456045" y="2781300"/>
            <a:ext cx="2624455" cy="2919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>
            <p:custDataLst>
              <p:tags r:id="rId4"/>
            </p:custDataLst>
          </p:nvPr>
        </p:nvSpPr>
        <p:spPr bwMode="white">
          <a:xfrm>
            <a:off x="5087620" y="6021705"/>
            <a:ext cx="4408805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1" grpId="0" bldLvl="0" animBg="1"/>
      <p:bldP spid="22" grpId="0" bldLvl="0" animBg="1"/>
      <p:bldP spid="2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2023-07-26T16:08:30Z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