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5" r:id="rId5"/>
    <p:sldId id="326" r:id="rId6"/>
    <p:sldId id="327" r:id="rId7"/>
    <p:sldId id="328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7685" y="2930525"/>
            <a:ext cx="7792085" cy="903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215" y="1779905"/>
            <a:ext cx="10353675" cy="3505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89355" y="2520315"/>
            <a:ext cx="44323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98880" y="3002915"/>
            <a:ext cx="44323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89355" y="3637280"/>
            <a:ext cx="44323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89355" y="4214495"/>
            <a:ext cx="44323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89355" y="4744720"/>
            <a:ext cx="44323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860" y="1706245"/>
            <a:ext cx="8915400" cy="4295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965700" y="3807460"/>
            <a:ext cx="164592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50790" y="5142230"/>
            <a:ext cx="164592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9725" y="2026920"/>
            <a:ext cx="7486650" cy="3181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73575" y="2350135"/>
            <a:ext cx="128651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68625" y="3694430"/>
            <a:ext cx="128651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065" y="1918970"/>
            <a:ext cx="10582275" cy="3019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36345" y="4328795"/>
            <a:ext cx="1654810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59505" y="4357370"/>
            <a:ext cx="1654810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05855" y="4328795"/>
            <a:ext cx="1654810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36050" y="4328795"/>
            <a:ext cx="1654810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428115" y="3882390"/>
            <a:ext cx="480060" cy="288925"/>
          </a:xfrm>
          <a:prstGeom prst="ellipse">
            <a:avLst/>
          </a:prstGeom>
          <a:noFill/>
          <a:ln w="984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750435" y="3910965"/>
            <a:ext cx="480060" cy="288925"/>
          </a:xfrm>
          <a:prstGeom prst="ellipse">
            <a:avLst/>
          </a:prstGeom>
          <a:noFill/>
          <a:ln w="984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548755" y="3882390"/>
            <a:ext cx="480060" cy="288925"/>
          </a:xfrm>
          <a:prstGeom prst="ellipse">
            <a:avLst/>
          </a:prstGeom>
          <a:noFill/>
          <a:ln w="984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0107930" y="3882390"/>
            <a:ext cx="480060" cy="288925"/>
          </a:xfrm>
          <a:prstGeom prst="ellipse">
            <a:avLst/>
          </a:prstGeom>
          <a:noFill/>
          <a:ln w="984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19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2547620"/>
            <a:ext cx="9229725" cy="1762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217670" y="3684905"/>
            <a:ext cx="1096010" cy="113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30495" y="4223385"/>
            <a:ext cx="1096010" cy="113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2025-08-27T07:05:56Z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