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0" y="2804795"/>
            <a:ext cx="8845550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586230"/>
            <a:ext cx="1117282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76675" y="3620135"/>
            <a:ext cx="151320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7740" y="4566285"/>
            <a:ext cx="151320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12975"/>
            <a:ext cx="91630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3170" y="2398395"/>
            <a:ext cx="16459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9870" y="3345180"/>
            <a:ext cx="16459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2655" y="4291965"/>
            <a:ext cx="164592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33220"/>
            <a:ext cx="114204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7045" y="3230245"/>
            <a:ext cx="5288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81480" y="4544695"/>
            <a:ext cx="528891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701800"/>
            <a:ext cx="107346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0305" y="2558415"/>
            <a:ext cx="42113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650" y="3921125"/>
            <a:ext cx="42113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75" y="5507355"/>
            <a:ext cx="42113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36065"/>
            <a:ext cx="1123950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1115" y="2908300"/>
            <a:ext cx="71818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0345" y="3500120"/>
            <a:ext cx="71818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2324735"/>
            <a:ext cx="6124575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3244" y="23811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9604" y="3611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3879" y="48423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580515"/>
            <a:ext cx="1137285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86535"/>
            <a:ext cx="639127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1405" y="2179955"/>
            <a:ext cx="159766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8735" y="3098165"/>
            <a:ext cx="194754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725" y="4546600"/>
            <a:ext cx="4146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715" y="5171440"/>
            <a:ext cx="4146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725" y="5739765"/>
            <a:ext cx="4146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16455"/>
            <a:ext cx="11239500" cy="3324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595" y="1361440"/>
            <a:ext cx="3305175" cy="50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1140" y="2757170"/>
            <a:ext cx="518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01140" y="3296285"/>
            <a:ext cx="518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1140" y="3873500"/>
            <a:ext cx="518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140" y="4507865"/>
            <a:ext cx="518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1140" y="5094605"/>
            <a:ext cx="518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99920"/>
            <a:ext cx="112395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5505" y="4479925"/>
            <a:ext cx="51943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2740" y="4451350"/>
            <a:ext cx="51943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6670" y="4479925"/>
            <a:ext cx="51943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885" y="4451350"/>
            <a:ext cx="51943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7200" y="4451350"/>
            <a:ext cx="51943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71295"/>
            <a:ext cx="114109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7475" y="2662555"/>
            <a:ext cx="4908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950" y="3207385"/>
            <a:ext cx="4908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7475" y="3736975"/>
            <a:ext cx="4908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475" y="4333240"/>
            <a:ext cx="4908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7950" y="4942840"/>
            <a:ext cx="4908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858645"/>
            <a:ext cx="111442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3495" y="2473325"/>
            <a:ext cx="53784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2545" y="3523615"/>
            <a:ext cx="53784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753870"/>
            <a:ext cx="1034415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1753870"/>
            <a:ext cx="5099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180" y="3032125"/>
            <a:ext cx="5099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180" y="4839970"/>
            <a:ext cx="5099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85900"/>
            <a:ext cx="1133475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9715" y="2994025"/>
            <a:ext cx="4718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44625" y="4338320"/>
            <a:ext cx="4718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567815"/>
            <a:ext cx="942975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403350"/>
            <a:ext cx="54800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120" y="3221355"/>
            <a:ext cx="54800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5057775"/>
            <a:ext cx="54800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07160"/>
            <a:ext cx="1120140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853305"/>
            <a:ext cx="6629400" cy="178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5100" y="3590290"/>
            <a:ext cx="5575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100" y="4186555"/>
            <a:ext cx="5575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00" y="4754245"/>
            <a:ext cx="5575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5100" y="5293995"/>
            <a:ext cx="5575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5100" y="6060440"/>
            <a:ext cx="55753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2025-08-27T02:53:10Z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