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835" y="3000375"/>
            <a:ext cx="744601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79550"/>
            <a:ext cx="11372850" cy="53270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07610" y="3935730"/>
            <a:ext cx="3054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46350" y="4697095"/>
            <a:ext cx="16357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970" y="4697095"/>
            <a:ext cx="175768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9410" y="5476240"/>
            <a:ext cx="140017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2300" y="6243955"/>
            <a:ext cx="12496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52245"/>
            <a:ext cx="11734800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41059" y="3661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2143125"/>
            <a:ext cx="1123950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4425" y="2778125"/>
            <a:ext cx="39624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31480" y="2778125"/>
            <a:ext cx="39624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790" y="3272790"/>
            <a:ext cx="39624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1600" y="3272790"/>
            <a:ext cx="39624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790" y="3808095"/>
            <a:ext cx="39624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7840" y="3808095"/>
            <a:ext cx="39624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514475"/>
            <a:ext cx="1172527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7045" y="2779395"/>
            <a:ext cx="12598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6890" y="3578225"/>
            <a:ext cx="12598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3690" y="3456305"/>
            <a:ext cx="141859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7230" y="4142105"/>
            <a:ext cx="8083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0170" y="4216400"/>
            <a:ext cx="24422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2945" y="4835525"/>
            <a:ext cx="40513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