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3143250"/>
            <a:ext cx="112490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580" y="1530985"/>
            <a:ext cx="1062037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0474" y="3915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1109" y="45636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109" y="50894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1109" y="56304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66850"/>
            <a:ext cx="11630025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1584" y="22242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4754" y="33704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934" y="44696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5389" y="5493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09775"/>
            <a:ext cx="116395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594" y="2797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794" y="3351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5229" y="3943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5229" y="4451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2007235"/>
            <a:ext cx="739140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6110" y="3426460"/>
            <a:ext cx="439674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91180" y="4910455"/>
            <a:ext cx="439674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