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5270" y="2880995"/>
            <a:ext cx="660082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2009775"/>
            <a:ext cx="11772900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715" y="1811020"/>
            <a:ext cx="10001250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0960" y="2643505"/>
            <a:ext cx="8385175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2794" y="50005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229" y="54456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" y="1449070"/>
            <a:ext cx="9525000" cy="47910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550" y="2381250"/>
            <a:ext cx="7058025" cy="2095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6754" y="24547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8339" y="28338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389" y="31742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389" y="35908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024" y="39597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2162175"/>
            <a:ext cx="11744325" cy="25336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260" y="1773555"/>
            <a:ext cx="9925050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664" y="17734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2299" y="25970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299" y="334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934" y="4187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934" y="50113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2347595"/>
            <a:ext cx="11725275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2390140"/>
            <a:ext cx="6524625" cy="2228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654" y="2390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40239" y="28446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9289" y="33063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289" y="37705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924" y="42226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" y="2071370"/>
            <a:ext cx="11734800" cy="27146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110" y="1476375"/>
            <a:ext cx="10086975" cy="5000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4735" y="2936875"/>
            <a:ext cx="156972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10805" y="2927985"/>
            <a:ext cx="15697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7515" y="3637915"/>
            <a:ext cx="15697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9365" y="3637915"/>
            <a:ext cx="15697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864" y="47446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3409" y="51706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4044" y="56342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499" y="60806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2025-08-27T07:15:59Z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