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0" y="2890520"/>
            <a:ext cx="826770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" y="1372235"/>
            <a:ext cx="10839450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57594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1980" y="2965450"/>
            <a:ext cx="57594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05" y="3893185"/>
            <a:ext cx="57594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980" y="4877435"/>
            <a:ext cx="57594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655" y="5757545"/>
            <a:ext cx="57594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2076450"/>
            <a:ext cx="11125200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2585" y="3676015"/>
            <a:ext cx="1112520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7970" y="4132580"/>
            <a:ext cx="11125200" cy="60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90" y="1514475"/>
            <a:ext cx="11696700" cy="39433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" y="2700655"/>
            <a:ext cx="10887075" cy="145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239" y="27005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8189" y="27005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874" y="32313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882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874" y="37616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40" y="1420495"/>
            <a:ext cx="11658600" cy="49244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2214245"/>
            <a:ext cx="11068050" cy="2428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9130" y="2141855"/>
            <a:ext cx="4724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030" y="2624455"/>
            <a:ext cx="4724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130" y="3192780"/>
            <a:ext cx="4724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130" y="3675380"/>
            <a:ext cx="4724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030" y="4253230"/>
            <a:ext cx="4724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2171700"/>
            <a:ext cx="11744325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1733550"/>
            <a:ext cx="1114425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3230880"/>
            <a:ext cx="43434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0080" y="4177665"/>
            <a:ext cx="43434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74875"/>
            <a:ext cx="9801225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565" y="2174875"/>
            <a:ext cx="4718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4990" y="3197860"/>
            <a:ext cx="4718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565" y="4173220"/>
            <a:ext cx="4718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2395220"/>
            <a:ext cx="11696700" cy="20669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2025-08-27T08:25:21Z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