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3"/>
    <p:sldId id="324" r:id="rId4"/>
    <p:sldId id="325" r:id="rId5"/>
    <p:sldId id="326" r:id="rId6"/>
    <p:sldId id="327" r:id="rId7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62355" y="1295400"/>
            <a:ext cx="9934575" cy="12763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3900" y="3133725"/>
            <a:ext cx="10744200" cy="590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3695" y="1657985"/>
            <a:ext cx="9572625" cy="46577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231265" y="2168525"/>
            <a:ext cx="490220" cy="4997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212215" y="2966720"/>
            <a:ext cx="490220" cy="4997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74750" y="3906520"/>
            <a:ext cx="490220" cy="4997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36650" y="4695190"/>
            <a:ext cx="490220" cy="4997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74750" y="5568950"/>
            <a:ext cx="490220" cy="4997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6700" y="1875790"/>
            <a:ext cx="11658600" cy="32956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872095" y="2440305"/>
            <a:ext cx="3909060" cy="480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844155" y="3144520"/>
            <a:ext cx="3909060" cy="480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872095" y="3841750"/>
            <a:ext cx="3909060" cy="5549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872095" y="4546600"/>
            <a:ext cx="3909060" cy="5549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8140" y="1952625"/>
            <a:ext cx="11077575" cy="29527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030980" y="4347210"/>
            <a:ext cx="574040" cy="4610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177155" y="3198495"/>
            <a:ext cx="574040" cy="4610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111115" y="4347210"/>
            <a:ext cx="574040" cy="4610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323330" y="3792855"/>
            <a:ext cx="574040" cy="4610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553960" y="3792855"/>
            <a:ext cx="574040" cy="4610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8770" y="1865630"/>
            <a:ext cx="10306050" cy="35052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504724" y="235573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983899" y="316345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09604" y="407467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984534" y="449758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984375" y="4974590"/>
            <a:ext cx="396240" cy="3225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67</cp:revision>
  <dcterms:created xsi:type="dcterms:W3CDTF">2015-09-16T06:44:00Z</dcterms:created>
  <dcterms:modified xsi:type="dcterms:W3CDTF">2025-08-27T08:12:10Z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