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870" y="2871470"/>
            <a:ext cx="766762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2590800"/>
            <a:ext cx="1051560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65275"/>
            <a:ext cx="1125855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4625" y="2340610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4625" y="3079115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4625" y="3827145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4625" y="4451350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4625" y="5076190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649095"/>
            <a:ext cx="1128712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82665" y="2540635"/>
            <a:ext cx="136207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28035" y="3496945"/>
            <a:ext cx="136207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5895" y="3496945"/>
            <a:ext cx="136207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6845" y="4462145"/>
            <a:ext cx="136207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085" y="5389880"/>
            <a:ext cx="136207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652270"/>
            <a:ext cx="113157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3124200"/>
            <a:ext cx="10591800" cy="17811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" y="2263775"/>
            <a:ext cx="839152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2263775"/>
            <a:ext cx="4527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3049270"/>
            <a:ext cx="4527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70" y="3740150"/>
            <a:ext cx="4527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170" y="4393565"/>
            <a:ext cx="4527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170" y="5027930"/>
            <a:ext cx="4527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754505"/>
            <a:ext cx="11277600" cy="39909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1662430"/>
            <a:ext cx="95631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2378710"/>
            <a:ext cx="4997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980" y="3780155"/>
            <a:ext cx="4997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80" y="5190490"/>
            <a:ext cx="49974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430" y="2451100"/>
            <a:ext cx="7448550" cy="2333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41295" y="3239770"/>
            <a:ext cx="157988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71520" y="4206875"/>
            <a:ext cx="157988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505585"/>
            <a:ext cx="11268075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5100" y="3117215"/>
            <a:ext cx="4902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5100" y="3817620"/>
            <a:ext cx="4902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100" y="4498975"/>
            <a:ext cx="4902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5100" y="5114290"/>
            <a:ext cx="4902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5100" y="5786120"/>
            <a:ext cx="4902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68755"/>
            <a:ext cx="1129665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1365" y="5455285"/>
            <a:ext cx="5099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08780" y="5455285"/>
            <a:ext cx="5099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9045" y="5455285"/>
            <a:ext cx="5099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8360" y="5455285"/>
            <a:ext cx="5099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8785" y="5455285"/>
            <a:ext cx="50990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86865"/>
            <a:ext cx="1131570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9240" y="3003550"/>
            <a:ext cx="4902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9240" y="3808095"/>
            <a:ext cx="4902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9240" y="4451985"/>
            <a:ext cx="4902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9240" y="5076825"/>
            <a:ext cx="4902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9240" y="5735320"/>
            <a:ext cx="49022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1562100"/>
            <a:ext cx="11249025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5575" y="2369185"/>
            <a:ext cx="5664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4150" y="3931285"/>
            <a:ext cx="5664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575" y="5266055"/>
            <a:ext cx="5664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" y="2175510"/>
            <a:ext cx="939165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695" y="2256155"/>
            <a:ext cx="4527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795" y="3723640"/>
            <a:ext cx="45275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602105"/>
            <a:ext cx="11391900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9715" y="3230880"/>
            <a:ext cx="45275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8130" y="4811395"/>
            <a:ext cx="45275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720850"/>
            <a:ext cx="9658350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47180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090" y="3173730"/>
            <a:ext cx="47180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180" y="4612640"/>
            <a:ext cx="47180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430020"/>
            <a:ext cx="11315700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17019" y="2473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89714" y="3125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7159" y="3788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2704" y="4479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2864" y="5416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2025-08-27T02:56:40Z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