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2995295"/>
            <a:ext cx="113442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38325"/>
            <a:ext cx="1154430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5395" y="4148455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3340" y="410083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680" y="460121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9675" y="4601210"/>
            <a:ext cx="4806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62100"/>
            <a:ext cx="1155382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22604" y="38930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1459" y="4347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0204" y="43566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024" y="4830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557020"/>
            <a:ext cx="11706225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" y="2291080"/>
            <a:ext cx="9248775" cy="2276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2291080"/>
            <a:ext cx="4241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980" y="2754630"/>
            <a:ext cx="4241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405" y="3225800"/>
            <a:ext cx="4241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80" y="3708400"/>
            <a:ext cx="4241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080" y="4159885"/>
            <a:ext cx="4241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61820"/>
            <a:ext cx="1163955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68595" y="3097530"/>
            <a:ext cx="39624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03770" y="2832735"/>
            <a:ext cx="39624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