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5" r:id="rId3"/>
    <p:sldId id="326" r:id="rId4"/>
    <p:sldId id="327" r:id="rId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620" y="3178810"/>
            <a:ext cx="10144125" cy="895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" y="1399540"/>
            <a:ext cx="87058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" y="1696085"/>
            <a:ext cx="10668000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405" y="2327910"/>
            <a:ext cx="4902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3325" y="3314065"/>
            <a:ext cx="4902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405" y="4121785"/>
            <a:ext cx="4902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405" y="5070475"/>
            <a:ext cx="4902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860" y="4311650"/>
            <a:ext cx="87725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7175"/>
            <a:ext cx="1163955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4435" y="3877310"/>
            <a:ext cx="52768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96455" y="3896360"/>
            <a:ext cx="52768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4435" y="4817110"/>
            <a:ext cx="52768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6455" y="4854575"/>
            <a:ext cx="52768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65" y="1387475"/>
            <a:ext cx="10810875" cy="52812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83619" y="23277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46789" y="31640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0275" y="3642995"/>
            <a:ext cx="39624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460" y="5821680"/>
            <a:ext cx="39624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1710" y="6225540"/>
            <a:ext cx="39624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2025-08-27T09:50:57Z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