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857500"/>
            <a:ext cx="88773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42745"/>
            <a:ext cx="11630025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727200"/>
            <a:ext cx="1115377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329" y="36847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539" y="4678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967230"/>
            <a:ext cx="958215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179" y="2028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764" y="2955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814" y="3940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492250"/>
            <a:ext cx="1168717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6504" y="4101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0624" y="45744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319" y="50665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259" y="5587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139" y="60126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793240"/>
            <a:ext cx="11734800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" y="2046605"/>
            <a:ext cx="9353550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2103755"/>
            <a:ext cx="39624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349" y="2785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299" y="34199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99" y="4035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34" y="4707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821815"/>
            <a:ext cx="11706225" cy="38195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" y="1482725"/>
            <a:ext cx="100869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569" y="21042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164" y="28142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799" y="3496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7525" y="4849495"/>
            <a:ext cx="16649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9615" y="5788025"/>
            <a:ext cx="16649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