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745" y="3052445"/>
            <a:ext cx="6045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2018665"/>
            <a:ext cx="1048702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0315" y="2722245"/>
            <a:ext cx="46228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9365" y="3274060"/>
            <a:ext cx="46228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315" y="3773170"/>
            <a:ext cx="46228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315" y="4327525"/>
            <a:ext cx="46228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1553845"/>
            <a:ext cx="898207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2250" y="3769360"/>
            <a:ext cx="11753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8290" y="5366385"/>
            <a:ext cx="117538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2051685"/>
            <a:ext cx="781050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9975" y="2562860"/>
            <a:ext cx="160718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1180" y="4168140"/>
            <a:ext cx="160718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634490"/>
            <a:ext cx="11668125" cy="47625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6235065" y="2994660"/>
            <a:ext cx="98679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613535" y="4328160"/>
            <a:ext cx="98679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221855" y="4319270"/>
            <a:ext cx="98679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30630" y="4995545"/>
            <a:ext cx="1370330" cy="515620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390" y="5784215"/>
            <a:ext cx="597535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