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73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3028950"/>
            <a:ext cx="6991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71345"/>
            <a:ext cx="1165860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6060" y="4498975"/>
            <a:ext cx="21094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1885950"/>
            <a:ext cx="1118235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85560" y="1934845"/>
            <a:ext cx="16256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83024" y="24192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6175" y="2711450"/>
            <a:ext cx="16256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4385" y="3449955"/>
            <a:ext cx="19284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0" y="4279265"/>
            <a:ext cx="28086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0135" y="4767580"/>
            <a:ext cx="280860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742440"/>
            <a:ext cx="106870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3310" y="2615565"/>
            <a:ext cx="4806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57450" y="3401695"/>
            <a:ext cx="905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0585" y="4185920"/>
            <a:ext cx="905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4385" y="4622800"/>
            <a:ext cx="905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1940" y="4944745"/>
            <a:ext cx="11887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138045"/>
            <a:ext cx="1173480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1890395"/>
            <a:ext cx="1116330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67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399" y="24732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299" y="30789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99" y="3760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34" y="44042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2025-08-27T08:22:05Z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