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2995295"/>
            <a:ext cx="118776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549400"/>
            <a:ext cx="101917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790" y="3774440"/>
            <a:ext cx="4432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3800" y="4290695"/>
            <a:ext cx="4432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0790" y="4704080"/>
            <a:ext cx="4432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0790" y="5248910"/>
            <a:ext cx="4432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0790" y="5716270"/>
            <a:ext cx="4432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417320"/>
            <a:ext cx="11439525" cy="5174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1559" y="2421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9324" y="289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8374" y="3806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9959" y="4698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2194" y="6088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478280"/>
            <a:ext cx="1170622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2590" y="4422775"/>
            <a:ext cx="839851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738755"/>
            <a:ext cx="8001000" cy="138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71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824" y="37235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