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3081655"/>
            <a:ext cx="1156779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727835"/>
            <a:ext cx="1060132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580" y="348615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580" y="3883660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80" y="4356735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580" y="4896485"/>
            <a:ext cx="4806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09700"/>
            <a:ext cx="11420475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310130"/>
            <a:ext cx="8343900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339" y="23100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8024" y="27735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97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974" y="36854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609" y="41521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47875"/>
            <a:ext cx="11668125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1832610"/>
            <a:ext cx="11106150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804" y="227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99" y="31736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6090" y="4678680"/>
            <a:ext cx="22612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