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5" r:id="rId5"/>
    <p:sldId id="326" r:id="rId6"/>
    <p:sldId id="327" r:id="rId7"/>
    <p:sldId id="328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5120" y="3052445"/>
            <a:ext cx="900112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515745"/>
            <a:ext cx="11715750" cy="4733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68349" y="40067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96795" y="4631055"/>
            <a:ext cx="9067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61355" y="4650105"/>
            <a:ext cx="90678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03575" y="5113655"/>
            <a:ext cx="90678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62810" y="5690870"/>
            <a:ext cx="90678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647825"/>
            <a:ext cx="11696700" cy="3562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3970" y="4584065"/>
            <a:ext cx="168275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71050" y="4575175"/>
            <a:ext cx="168275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555" y="2514600"/>
            <a:ext cx="11172825" cy="1828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47225" y="2568575"/>
            <a:ext cx="1153160" cy="524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25575" y="3259455"/>
            <a:ext cx="1153160" cy="524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92970" y="3281045"/>
            <a:ext cx="1153160" cy="524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570" y="2066925"/>
            <a:ext cx="11706225" cy="27241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055" y="1851660"/>
            <a:ext cx="10658475" cy="3381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9129" y="23030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07054" y="22560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9764" y="26992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3249" y="36270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2025-08-27T07:14:29Z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