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3033395"/>
            <a:ext cx="100679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1627505"/>
            <a:ext cx="100298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3800" y="2186940"/>
            <a:ext cx="4902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6335" y="3105150"/>
            <a:ext cx="490220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800" y="3978275"/>
            <a:ext cx="4902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335" y="4907915"/>
            <a:ext cx="4902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85265"/>
            <a:ext cx="116205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780" y="5619115"/>
            <a:ext cx="1104900" cy="13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08780" y="2093595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5520" y="2957830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0505" y="3465830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5520" y="4338955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6745" y="5269865"/>
            <a:ext cx="39624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719580"/>
            <a:ext cx="11649075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" y="1654810"/>
            <a:ext cx="10582275" cy="451485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215005" y="2497455"/>
            <a:ext cx="866775" cy="120205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36465" y="2713355"/>
            <a:ext cx="989330" cy="92138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47335" y="1868170"/>
            <a:ext cx="1186180" cy="92138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36640" y="2900680"/>
            <a:ext cx="1261745" cy="86487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54875" y="1924685"/>
            <a:ext cx="1354455" cy="107061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590915" y="2515235"/>
            <a:ext cx="866140" cy="125031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558655" y="2789555"/>
            <a:ext cx="1147445" cy="97599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179" y="43756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229" y="4779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8814" y="5239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8814" y="57733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