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530" y="3067050"/>
            <a:ext cx="774573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719580"/>
            <a:ext cx="990600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957705"/>
            <a:ext cx="111156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1590" y="2028190"/>
            <a:ext cx="1040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4050" y="2065655"/>
            <a:ext cx="1040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9970" y="2065020"/>
            <a:ext cx="195834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1410" y="1942465"/>
            <a:ext cx="1958340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6345" y="2728595"/>
            <a:ext cx="105981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9645" y="3524250"/>
            <a:ext cx="105981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6245" y="3514090"/>
            <a:ext cx="239458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7320" y="3476625"/>
            <a:ext cx="2838450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1660" y="4290695"/>
            <a:ext cx="83375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89325" y="4290695"/>
            <a:ext cx="243268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40830" y="4290695"/>
            <a:ext cx="346329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736725"/>
            <a:ext cx="11725275" cy="3762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2070100"/>
            <a:ext cx="98393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555" y="2776220"/>
            <a:ext cx="51943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565" y="3912235"/>
            <a:ext cx="51943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2294890"/>
            <a:ext cx="6448425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2898775"/>
            <a:ext cx="48069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3589655"/>
            <a:ext cx="48069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4271645"/>
            <a:ext cx="48069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