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2933700"/>
            <a:ext cx="98583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530" y="1704975"/>
            <a:ext cx="8915400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52370" y="2411730"/>
            <a:ext cx="5937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V="1">
            <a:off x="2424430" y="3014980"/>
            <a:ext cx="593725" cy="33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2452370" y="3672205"/>
            <a:ext cx="593725" cy="33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V="1">
            <a:off x="2452370" y="4226560"/>
            <a:ext cx="593725" cy="33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V="1">
            <a:off x="2424430" y="4799330"/>
            <a:ext cx="593725" cy="33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" y="1271270"/>
            <a:ext cx="77438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545" y="5554345"/>
            <a:ext cx="6486525" cy="1257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0949" y="21677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2534" y="34168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1584" y="4665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8259" y="5774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1463675"/>
            <a:ext cx="11706225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2324100"/>
            <a:ext cx="11210925" cy="2209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8674" y="29380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27279" y="2928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6279" y="29380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2025-08-27T07:36:57Z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