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25" r:id="rId5"/>
    <p:sldId id="326" r:id="rId6"/>
    <p:sldId id="327" r:id="rId7"/>
    <p:sldId id="330" r:id="rId8"/>
    <p:sldId id="331" r:id="rId9"/>
    <p:sldId id="332" r:id="rId10"/>
    <p:sldId id="333" r:id="rId11"/>
    <p:sldId id="334" r:id="rId1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0" y="2924175"/>
            <a:ext cx="5715000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360" y="1942465"/>
            <a:ext cx="7820025" cy="3162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505" y="1867535"/>
            <a:ext cx="48196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3565" y="2946400"/>
            <a:ext cx="48196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7705" y="4129405"/>
            <a:ext cx="48196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600" y="1671320"/>
            <a:ext cx="10382250" cy="3514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24735" y="4091940"/>
            <a:ext cx="7753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36485" y="4091940"/>
            <a:ext cx="7753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24735" y="4688205"/>
            <a:ext cx="7753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67320" y="4697730"/>
            <a:ext cx="7753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935" y="1765300"/>
            <a:ext cx="10544175" cy="3552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73810" y="2530475"/>
            <a:ext cx="47180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49375" y="3041650"/>
            <a:ext cx="47180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3810" y="3656965"/>
            <a:ext cx="47180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3810" y="4187190"/>
            <a:ext cx="47180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3810" y="4779645"/>
            <a:ext cx="47180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980" y="1592580"/>
            <a:ext cx="9963150" cy="4429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19350" y="2435225"/>
            <a:ext cx="9067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85995" y="3230880"/>
            <a:ext cx="9067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24735" y="3959860"/>
            <a:ext cx="9067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55365" y="4754245"/>
            <a:ext cx="9067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98850" y="5200650"/>
            <a:ext cx="906780" cy="302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07565" y="5511800"/>
            <a:ext cx="9067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51050" y="5958205"/>
            <a:ext cx="906780" cy="302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535" y="1898650"/>
            <a:ext cx="9534525" cy="3495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26820" y="2501900"/>
            <a:ext cx="45275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42365" y="3108325"/>
            <a:ext cx="45275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6820" y="3780155"/>
            <a:ext cx="45275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2365" y="4347845"/>
            <a:ext cx="45275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2365" y="4959985"/>
            <a:ext cx="45275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592580"/>
            <a:ext cx="11677650" cy="4371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67815" y="2916555"/>
            <a:ext cx="35858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473200" y="4203065"/>
            <a:ext cx="35858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1300" y="4639310"/>
            <a:ext cx="3585845" cy="170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0960" y="5452110"/>
            <a:ext cx="42576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69060" y="5888355"/>
            <a:ext cx="4257675" cy="170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140" y="2233930"/>
            <a:ext cx="11191875" cy="2390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5690" y="2898140"/>
            <a:ext cx="49199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5035" y="3334385"/>
            <a:ext cx="4919980" cy="102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5035" y="4157345"/>
            <a:ext cx="49199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4380" y="4593590"/>
            <a:ext cx="4919980" cy="102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930" y="1613535"/>
            <a:ext cx="11534775" cy="3800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61314" y="22268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22604" y="27945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44344" y="33158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6019" y="44607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985645"/>
            <a:ext cx="11687175" cy="2886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55395" y="2729230"/>
            <a:ext cx="45275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89355" y="3818255"/>
            <a:ext cx="45275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2025-08-27T08:28:01Z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