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2819400"/>
            <a:ext cx="969645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828800"/>
            <a:ext cx="11668125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25" y="1367790"/>
            <a:ext cx="10848975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7385" y="1367790"/>
            <a:ext cx="443230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385" y="2363470"/>
            <a:ext cx="443230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385" y="3359150"/>
            <a:ext cx="443230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385" y="4524375"/>
            <a:ext cx="443230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385" y="5445125"/>
            <a:ext cx="443230" cy="5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389380"/>
            <a:ext cx="11420475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63915" y="4056380"/>
            <a:ext cx="5937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2051050"/>
            <a:ext cx="7029450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V="1">
            <a:off x="564515" y="2545715"/>
            <a:ext cx="396240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V="1">
            <a:off x="676910" y="3185160"/>
            <a:ext cx="396240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564515" y="3692525"/>
            <a:ext cx="396240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V="1">
            <a:off x="564515" y="4171315"/>
            <a:ext cx="396240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V="1">
            <a:off x="564515" y="4678680"/>
            <a:ext cx="396240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