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3061970"/>
            <a:ext cx="99060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436370"/>
            <a:ext cx="1098232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80590" y="3896360"/>
            <a:ext cx="77152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25775" y="4253230"/>
            <a:ext cx="77152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0745" y="4853940"/>
            <a:ext cx="83756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5425" y="5370830"/>
            <a:ext cx="83756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593850"/>
            <a:ext cx="1102042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7939" y="38683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9999" y="4290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8574" y="47039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0634" y="51884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990725"/>
            <a:ext cx="1163955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4195" y="2656205"/>
            <a:ext cx="120332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4195" y="3202940"/>
            <a:ext cx="120332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8315" y="3728720"/>
            <a:ext cx="120332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1800" y="4339590"/>
            <a:ext cx="120332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445260"/>
            <a:ext cx="11677650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3225" y="3820795"/>
            <a:ext cx="49701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1305" y="4290695"/>
            <a:ext cx="497014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3205" y="4826000"/>
            <a:ext cx="49701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1285" y="5295900"/>
            <a:ext cx="497014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5831205"/>
            <a:ext cx="497014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1740" y="6301105"/>
            <a:ext cx="497014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