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0370" y="2833370"/>
            <a:ext cx="881062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" y="1891030"/>
            <a:ext cx="10582275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6989" y="26186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7624" y="31069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7624" y="3492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2219" y="40086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7624" y="4571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228850"/>
            <a:ext cx="11506200" cy="240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9384" y="4232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7299" y="4232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2044" y="4138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0909" y="4232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2309" y="41388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506855"/>
            <a:ext cx="1176337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9999" y="21963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7844" y="2215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0634" y="3511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8479" y="35393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1269" y="4779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329055"/>
            <a:ext cx="10801350" cy="5212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5404" y="1904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9524" y="2853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644" y="3802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6039" y="4759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6039" y="5680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