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9320" y="3033395"/>
            <a:ext cx="1037272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335" y="1405890"/>
            <a:ext cx="10115550" cy="5200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15720" y="2017395"/>
            <a:ext cx="441960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93800" y="2909570"/>
            <a:ext cx="441960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5860" y="3876675"/>
            <a:ext cx="441960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15720" y="4722495"/>
            <a:ext cx="441960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3800" y="5661660"/>
            <a:ext cx="441960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315" y="1564005"/>
            <a:ext cx="11582400" cy="4657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68889" y="21493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79049" y="26751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69524" y="31164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4614" y="35768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9684" y="40372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" y="1504950"/>
            <a:ext cx="11753850" cy="3848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20710" y="3314065"/>
            <a:ext cx="67754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723120" y="4037330"/>
            <a:ext cx="193611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36810" y="4853305"/>
            <a:ext cx="193611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635" y="2247900"/>
            <a:ext cx="11239500" cy="2362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30910" y="3502660"/>
            <a:ext cx="17583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633460" y="3502025"/>
            <a:ext cx="17583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2025-08-27T07:37:53Z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