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3"/>
    <p:sldId id="324" r:id="rId4"/>
    <p:sldId id="325" r:id="rId5"/>
    <p:sldId id="326" r:id="rId6"/>
    <p:sldId id="327" r:id="rId7"/>
    <p:sldId id="328" r:id="rId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4145" y="3048000"/>
            <a:ext cx="9363075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" y="1377315"/>
            <a:ext cx="11658600" cy="52959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980" y="2542540"/>
            <a:ext cx="8315325" cy="1962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59289" y="25424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12299" y="290246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3884" y="32307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2934" y="363779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2934" y="410833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650" y="1703070"/>
            <a:ext cx="11696700" cy="40386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8290" y="1675765"/>
            <a:ext cx="10915650" cy="3733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70915" y="3288030"/>
            <a:ext cx="9417050" cy="61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2260" y="2909570"/>
            <a:ext cx="10791825" cy="1209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15804" y="331648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689249" y="331585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1984" y="371272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75609" y="372288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2025-08-27T08:23:37Z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