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3067050"/>
            <a:ext cx="93726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" y="1724025"/>
            <a:ext cx="11811000" cy="3409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" y="1995170"/>
            <a:ext cx="11820525" cy="28670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390650"/>
            <a:ext cx="1179195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2223135"/>
            <a:ext cx="811530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rot="10800000" flipV="1">
            <a:off x="640080" y="2671445"/>
            <a:ext cx="396240" cy="59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0800000" flipV="1">
            <a:off x="640080" y="3370580"/>
            <a:ext cx="39624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0800000" flipV="1">
            <a:off x="640080" y="3919220"/>
            <a:ext cx="39624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 flipV="1">
            <a:off x="640080" y="4490720"/>
            <a:ext cx="39624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947545"/>
            <a:ext cx="1170622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490" y="3129915"/>
            <a:ext cx="34436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7410" y="3632835"/>
            <a:ext cx="3443605" cy="17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165" y="4415790"/>
            <a:ext cx="445643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085" y="4927600"/>
            <a:ext cx="4456430" cy="17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