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4645" y="2876550"/>
            <a:ext cx="89820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905000"/>
            <a:ext cx="11677650" cy="304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3789" y="25106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9514" y="29843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424" y="35139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424" y="39876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0149" y="45566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257425"/>
            <a:ext cx="11458575" cy="2343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1774" y="4204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64439" y="4204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5224" y="4204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3929" y="4204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0734" y="4204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170" y="1723390"/>
            <a:ext cx="11087100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3969" y="23595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7454" y="34574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8564" y="43851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815" y="2476500"/>
            <a:ext cx="10820400" cy="2038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664" y="24763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3724" y="35273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" y="1654810"/>
            <a:ext cx="11725275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45170" y="3344545"/>
            <a:ext cx="337756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76905" y="4111625"/>
            <a:ext cx="337756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9175" y="4111625"/>
            <a:ext cx="337756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93060" y="4897755"/>
            <a:ext cx="449453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2500" y="4897755"/>
            <a:ext cx="152273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