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3033395"/>
            <a:ext cx="99822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1593215"/>
            <a:ext cx="1082040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7464" y="37463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7624" y="4272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4279" y="4817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5389" y="5416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55" y="1665605"/>
            <a:ext cx="1018222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3009" y="23373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1584" y="34834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644" y="4601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900555"/>
            <a:ext cx="116967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0670" y="3211195"/>
            <a:ext cx="486727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2095" y="3710305"/>
            <a:ext cx="4867275" cy="198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125" y="4458970"/>
            <a:ext cx="51206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6550" y="4958080"/>
            <a:ext cx="4867275" cy="198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58925"/>
            <a:ext cx="116586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4565" y="3997325"/>
            <a:ext cx="3242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73120" y="4440555"/>
            <a:ext cx="3242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7575" y="5368925"/>
            <a:ext cx="37115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6130" y="5812155"/>
            <a:ext cx="37115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