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3042920"/>
            <a:ext cx="70294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1790700"/>
            <a:ext cx="110585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889" y="41597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0319" y="4178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654" y="46709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8719" y="4726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433830"/>
            <a:ext cx="116871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6080" y="4300855"/>
            <a:ext cx="13163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43595" y="4197350"/>
            <a:ext cx="25368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2785" y="4881245"/>
            <a:ext cx="1175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5450" y="4872355"/>
            <a:ext cx="574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4730" y="4957445"/>
            <a:ext cx="10255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790700"/>
            <a:ext cx="10572750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400810"/>
            <a:ext cx="11163300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44260" y="2252345"/>
            <a:ext cx="30924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5370" y="2759710"/>
            <a:ext cx="30924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0280" y="3022600"/>
            <a:ext cx="30924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1390" y="3529965"/>
            <a:ext cx="30924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1370" y="3781425"/>
            <a:ext cx="30924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2480" y="4288790"/>
            <a:ext cx="30924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5965" y="4552315"/>
            <a:ext cx="30924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075" y="5059680"/>
            <a:ext cx="30924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72480" y="5369560"/>
            <a:ext cx="5543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63590" y="5876925"/>
            <a:ext cx="5431790" cy="112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07075" y="5989955"/>
            <a:ext cx="31667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72480" y="6497320"/>
            <a:ext cx="30924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