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3067050"/>
            <a:ext cx="70961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2099945"/>
            <a:ext cx="1079182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5800" y="4300220"/>
            <a:ext cx="1332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21170" y="4262120"/>
            <a:ext cx="1332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219325"/>
            <a:ext cx="1129665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00505"/>
            <a:ext cx="980122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9645" y="1500505"/>
            <a:ext cx="25546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5700" y="2258060"/>
            <a:ext cx="160845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575" y="3092450"/>
            <a:ext cx="256349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5575" y="3924935"/>
            <a:ext cx="256349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9645" y="4748530"/>
            <a:ext cx="145605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572260"/>
            <a:ext cx="1173480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5554" y="49058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9989" y="5521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149" y="6062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" y="2414905"/>
            <a:ext cx="9639300" cy="2028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45435" y="3079115"/>
            <a:ext cx="207137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9240" y="3896360"/>
            <a:ext cx="25444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