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3095625"/>
            <a:ext cx="6991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2295525"/>
            <a:ext cx="11115675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23720" y="32575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245" y="36893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0895" y="32575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0420" y="36893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3000" y="32575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2525" y="3689350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9740" y="40557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9265" y="44875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3785" y="40557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63310" y="44875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58070" y="40557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67595" y="44875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04925"/>
            <a:ext cx="11715750" cy="52317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34985" y="3905885"/>
            <a:ext cx="1306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0985" y="4395470"/>
            <a:ext cx="156083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8965" y="4573270"/>
            <a:ext cx="1306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4965" y="5071745"/>
            <a:ext cx="156083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4985" y="5240020"/>
            <a:ext cx="1306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0985" y="5738495"/>
            <a:ext cx="156083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5740" y="5906135"/>
            <a:ext cx="21513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11415" y="6395720"/>
            <a:ext cx="2569210" cy="9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1311275"/>
            <a:ext cx="11182350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9205" y="5023485"/>
            <a:ext cx="4800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3165" y="5540375"/>
            <a:ext cx="4800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9205" y="6211570"/>
            <a:ext cx="48006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357120"/>
            <a:ext cx="11249025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5700" y="3952875"/>
            <a:ext cx="40595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720" y="4387850"/>
            <a:ext cx="40595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