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3103880"/>
            <a:ext cx="1119060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66875"/>
            <a:ext cx="115919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4594" y="3510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6179" y="3942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5229" y="4346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5229" y="48728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781175"/>
            <a:ext cx="103441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4589" y="24871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7735" y="300418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8865" y="352996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8865" y="416877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1890" y="4694555"/>
            <a:ext cx="4718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673860"/>
            <a:ext cx="97726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60090" y="4055745"/>
            <a:ext cx="606996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5970" y="5295900"/>
            <a:ext cx="606996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8110"/>
            <a:ext cx="1160145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0250" y="3709035"/>
            <a:ext cx="339725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8365" y="2150110"/>
            <a:ext cx="339725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1170" y="3709035"/>
            <a:ext cx="339725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5815" y="6028690"/>
            <a:ext cx="339725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5130" y="4347845"/>
            <a:ext cx="339725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