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3071495"/>
            <a:ext cx="107442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962150"/>
            <a:ext cx="10515600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1900" y="2609850"/>
            <a:ext cx="49022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6970" y="2994660"/>
            <a:ext cx="49022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6970" y="3605530"/>
            <a:ext cx="49022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6970" y="3840480"/>
            <a:ext cx="49022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6970" y="4443095"/>
            <a:ext cx="49022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" y="1695450"/>
            <a:ext cx="11544300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5069" y="41032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5069" y="44994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5704" y="49973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5704" y="54672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5704" y="5946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530" y="1933575"/>
            <a:ext cx="10563225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3484" y="25906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7604" y="3153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9684" y="35958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4119" y="40562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4119" y="45280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48105"/>
            <a:ext cx="11658600" cy="523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4750" y="3529330"/>
            <a:ext cx="179578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37500" y="3537585"/>
            <a:ext cx="179578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4390" y="4627245"/>
            <a:ext cx="280098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2070" y="4627245"/>
            <a:ext cx="298259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1090" y="5773420"/>
            <a:ext cx="158369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