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861945"/>
            <a:ext cx="647128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1948180"/>
            <a:ext cx="90773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0949" y="26567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0159" y="33050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584" y="38689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584" y="45140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40815"/>
            <a:ext cx="846772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6860" y="3633470"/>
            <a:ext cx="63119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6505" y="5098415"/>
            <a:ext cx="78168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1484630"/>
            <a:ext cx="913447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9475" y="2018030"/>
            <a:ext cx="61214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3350" y="3314065"/>
            <a:ext cx="80899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2625" y="4779010"/>
            <a:ext cx="808990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571625"/>
            <a:ext cx="1172527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2980" y="3633470"/>
            <a:ext cx="147574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2995" y="4573270"/>
            <a:ext cx="147574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0730" y="3633470"/>
            <a:ext cx="147574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5240" y="3173095"/>
            <a:ext cx="147574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