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928620"/>
            <a:ext cx="81629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72260"/>
            <a:ext cx="11649075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6494" y="24306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7129" y="3078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764" y="37730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399" y="44683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9034" y="51725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33220"/>
            <a:ext cx="115062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3009" y="2543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7684" y="2543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009" y="4065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7684" y="4065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157095"/>
            <a:ext cx="1082040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8434" y="430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8554" y="430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8039" y="430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5759" y="430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1584" y="4303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78280"/>
            <a:ext cx="116871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4575" y="3557905"/>
            <a:ext cx="19932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7890" y="3557905"/>
            <a:ext cx="12325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4940" y="4535170"/>
            <a:ext cx="18618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5465" y="5506720"/>
            <a:ext cx="18618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3765" y="5504815"/>
            <a:ext cx="18618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