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3119120"/>
            <a:ext cx="10839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80845"/>
            <a:ext cx="1144905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2855" y="4581525"/>
            <a:ext cx="182308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75660" y="4590415"/>
            <a:ext cx="182308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7870" y="4590415"/>
            <a:ext cx="182308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6575" y="4581525"/>
            <a:ext cx="1823085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0470" y="4580890"/>
            <a:ext cx="1823085" cy="56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1659255"/>
            <a:ext cx="1090612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0334" y="38587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4454" y="4234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0969" y="4647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0969" y="50703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5089" y="5501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85900"/>
            <a:ext cx="1161097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1404" y="2590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50614" y="3013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0754" y="34644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7904" y="3905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8539" y="4366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77975"/>
            <a:ext cx="1173480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8394" y="3694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5574" y="49058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8684" y="49058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