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919095"/>
            <a:ext cx="76390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2028825"/>
            <a:ext cx="111728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70" y="3068955"/>
            <a:ext cx="900049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130" y="3571875"/>
            <a:ext cx="96507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40" y="4187190"/>
            <a:ext cx="96507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472565"/>
            <a:ext cx="11668125" cy="5105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79989" y="4296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4584" y="4760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694" y="5262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219" y="56316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219" y="612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223770"/>
            <a:ext cx="1166812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1570355"/>
            <a:ext cx="10563225" cy="4000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3904" y="20058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904" y="2905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539" y="3851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539" y="46753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1543050"/>
            <a:ext cx="91249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" y="3980180"/>
            <a:ext cx="11801475" cy="1905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89919" y="2555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8879" y="30091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88795"/>
            <a:ext cx="10020300" cy="4019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7864" y="2214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8974" y="2687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49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499" y="3600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134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0235" y="5252720"/>
            <a:ext cx="9251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89730" y="5233670"/>
            <a:ext cx="9251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8455" y="5252720"/>
            <a:ext cx="9251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17635" y="5252720"/>
            <a:ext cx="101917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2009140"/>
            <a:ext cx="1173480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1849755"/>
            <a:ext cx="10820400" cy="4067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2795" y="228092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9340" y="224345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230" y="272415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4905" y="27997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230" y="320738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9985" y="547370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8755" y="547370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7525" y="547370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43100"/>
            <a:ext cx="1173480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16195" y="316293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19260" y="309626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8950" y="3749675"/>
            <a:ext cx="7175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3215" y="43745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