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4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2828925"/>
            <a:ext cx="778192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56055"/>
            <a:ext cx="11287125" cy="519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4465" y="39592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1140" y="44799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4465" y="4962525"/>
            <a:ext cx="6038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4465" y="55962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4465" y="61163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36700"/>
            <a:ext cx="1123950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7000" y="234061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15" y="29279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215" y="411099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215" y="47167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9215" y="53035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33220"/>
            <a:ext cx="112585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6765" y="46691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" y="1517015"/>
            <a:ext cx="7591425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20160" y="14503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8005" y="280416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4550" y="344805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8650" y="47732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66850"/>
            <a:ext cx="1135380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1399540"/>
            <a:ext cx="10601325" cy="52412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47821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4090" y="463994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242185"/>
            <a:ext cx="794385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30124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7545" y="35991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605" y="42144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67155"/>
            <a:ext cx="11334750" cy="510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6525" y="280416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96735" y="274701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6525" y="40252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6735" y="395859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3200" y="525526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590675"/>
            <a:ext cx="112871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6525" y="23209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0190" y="296481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2090" y="35045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6525" y="41198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2090" y="47351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76070"/>
            <a:ext cx="112966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5100" y="23971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6525" y="299339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100" y="35896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100" y="41859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5100" y="472567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12265"/>
            <a:ext cx="1133475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30" y="2971800"/>
            <a:ext cx="6057900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7475" y="22929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297180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7475" y="365379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15" y="42881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2565" y="48844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09395"/>
            <a:ext cx="1129665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4625" y="30689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6050" y="42995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827530"/>
            <a:ext cx="104584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6415" y="19145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940" y="31165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15" y="439483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39545"/>
            <a:ext cx="1133475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4735" y="3788410"/>
            <a:ext cx="74612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42540" y="5425440"/>
            <a:ext cx="74612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1478915"/>
            <a:ext cx="70485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" y="2964180"/>
            <a:ext cx="62674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8785" y="2018030"/>
            <a:ext cx="9448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4825" y="3485515"/>
            <a:ext cx="9448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8785" y="4914900"/>
            <a:ext cx="9448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2025-08-27T03:21:03Z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