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51" r:id="rId19"/>
    <p:sldId id="343" r:id="rId20"/>
    <p:sldId id="344" r:id="rId21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59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66595" y="2880995"/>
            <a:ext cx="8258175" cy="1095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575" y="2850515"/>
            <a:ext cx="6610350" cy="1666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996565" y="2849880"/>
            <a:ext cx="1702435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286635" y="3721100"/>
            <a:ext cx="1702435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1428750"/>
            <a:ext cx="11296650" cy="5191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48765" y="3741420"/>
            <a:ext cx="47180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91615" y="4309110"/>
            <a:ext cx="47180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34465" y="4877435"/>
            <a:ext cx="47180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91615" y="5483225"/>
            <a:ext cx="47180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91615" y="6089015"/>
            <a:ext cx="47180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595" y="1737995"/>
            <a:ext cx="11306175" cy="3381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013585" y="3221990"/>
            <a:ext cx="4608830" cy="539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44015" y="4518660"/>
            <a:ext cx="4608830" cy="539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4490" y="1948180"/>
            <a:ext cx="10763250" cy="4019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6955" y="2662555"/>
            <a:ext cx="4105910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54760" y="4053840"/>
            <a:ext cx="4105910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2520" y="5426710"/>
            <a:ext cx="4105910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445" y="1318895"/>
            <a:ext cx="11287125" cy="1819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2830" y="3138170"/>
            <a:ext cx="10477500" cy="3479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239645" y="2633980"/>
            <a:ext cx="519430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64255" y="2614930"/>
            <a:ext cx="519430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48300" y="3599180"/>
            <a:ext cx="519430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53920" y="4670425"/>
            <a:ext cx="519430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21810" y="5702300"/>
            <a:ext cx="519430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640" y="1708150"/>
            <a:ext cx="10477500" cy="3762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04569" y="223635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76864" y="33907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88239" y="452679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1476375"/>
            <a:ext cx="11296650" cy="390525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2895" y="1786255"/>
            <a:ext cx="10582275" cy="328612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2745" y="2190115"/>
            <a:ext cx="9248775" cy="2781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38359" y="279515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25964" y="338252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9924" y="39978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0559" y="457505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7815" y="2476500"/>
            <a:ext cx="10744200" cy="1905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448560" y="3126740"/>
            <a:ext cx="2601595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575" y="1414145"/>
            <a:ext cx="11372850" cy="4029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01140" y="2880360"/>
            <a:ext cx="48196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01140" y="3344545"/>
            <a:ext cx="48196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01140" y="3931285"/>
            <a:ext cx="48196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01140" y="4423410"/>
            <a:ext cx="48196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01140" y="5000625"/>
            <a:ext cx="48196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575" y="1644650"/>
            <a:ext cx="11372850" cy="4457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63675" y="2398395"/>
            <a:ext cx="48069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982460" y="2398395"/>
            <a:ext cx="48069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86865" y="3704590"/>
            <a:ext cx="48069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15785" y="3714115"/>
            <a:ext cx="48069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63675" y="4944745"/>
            <a:ext cx="48069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1665605"/>
            <a:ext cx="11239500" cy="3905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72565" y="2937510"/>
            <a:ext cx="51943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82090" y="3458210"/>
            <a:ext cx="51943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72565" y="3931285"/>
            <a:ext cx="51943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72565" y="4404360"/>
            <a:ext cx="51943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72565" y="5029200"/>
            <a:ext cx="51943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3695" y="1731010"/>
            <a:ext cx="11277600" cy="1695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0615" y="3754755"/>
            <a:ext cx="9258300" cy="1143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74445" y="2380615"/>
            <a:ext cx="538480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64310" y="3866515"/>
            <a:ext cx="538480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3865" y="1775460"/>
            <a:ext cx="9906000" cy="3457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91210" y="1775460"/>
            <a:ext cx="499745" cy="53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62635" y="2911475"/>
            <a:ext cx="499745" cy="53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6775" y="4189095"/>
            <a:ext cx="499745" cy="53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020" y="1533525"/>
            <a:ext cx="11363325" cy="3790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91615" y="3126740"/>
            <a:ext cx="556260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82090" y="4253230"/>
            <a:ext cx="556260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1790" y="1818005"/>
            <a:ext cx="9315450" cy="3429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87070" y="1818005"/>
            <a:ext cx="415290" cy="594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15010" y="3011170"/>
            <a:ext cx="415290" cy="594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7070" y="4146550"/>
            <a:ext cx="415290" cy="594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1160" y="1842770"/>
            <a:ext cx="11239500" cy="4438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465060" y="3810635"/>
            <a:ext cx="1219200" cy="55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105150" y="4709795"/>
            <a:ext cx="1219200" cy="55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79800" y="5628640"/>
            <a:ext cx="1219200" cy="55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2025-08-27T03:00:36Z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