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3"/>
    <p:sldId id="324" r:id="rId4"/>
    <p:sldId id="325" r:id="rId5"/>
    <p:sldId id="326" r:id="rId6"/>
    <p:sldId id="327" r:id="rId7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66900" y="2857500"/>
            <a:ext cx="8458200" cy="1143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9725" y="1885315"/>
            <a:ext cx="10925175" cy="32004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250315" y="2468880"/>
            <a:ext cx="415290" cy="4997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222375" y="3004185"/>
            <a:ext cx="415290" cy="4997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65860" y="3539490"/>
            <a:ext cx="415290" cy="4997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22375" y="3999865"/>
            <a:ext cx="415290" cy="4997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22375" y="4507230"/>
            <a:ext cx="415290" cy="4997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7175" y="1389380"/>
            <a:ext cx="11677650" cy="531939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127919" y="197092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175544" y="323076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8554" y="430200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28554" y="559804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7820" y="2209800"/>
            <a:ext cx="11515725" cy="24384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456849" y="418770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918744" y="425184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58719" y="418770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607584" y="418770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890409" y="425184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2745" y="1595120"/>
            <a:ext cx="11182350" cy="36671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325404" y="229921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260634" y="276911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51744" y="334188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61269" y="434709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67</cp:revision>
  <dcterms:created xsi:type="dcterms:W3CDTF">2015-09-16T06:44:00Z</dcterms:created>
  <dcterms:modified xsi:type="dcterms:W3CDTF">2025-08-27T07:46:38Z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