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3057525"/>
            <a:ext cx="111442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299970"/>
            <a:ext cx="11620500" cy="2257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01165" y="4161155"/>
            <a:ext cx="50927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73475" y="4160520"/>
            <a:ext cx="50927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1365" y="4160520"/>
            <a:ext cx="50927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9240" y="4161155"/>
            <a:ext cx="50927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310" y="1492885"/>
            <a:ext cx="10677525" cy="487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54334" y="33704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45159" y="33895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9804" y="34365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1579" y="34460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96060"/>
            <a:ext cx="100965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795" y="2008505"/>
            <a:ext cx="11020425" cy="145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795" y="3771265"/>
            <a:ext cx="6257925" cy="2533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9895" y="3547745"/>
            <a:ext cx="1390650" cy="2981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9979" y="37711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2674" y="42219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0614" y="47763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0614" y="52932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0614" y="58374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" y="1732915"/>
            <a:ext cx="60960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491740"/>
            <a:ext cx="11201400" cy="310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4079" y="4046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0974" y="41305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429" y="46938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1609" y="46842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4064" y="52005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