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2905125"/>
            <a:ext cx="952500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242820"/>
            <a:ext cx="11553825" cy="2371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19580" y="4218305"/>
            <a:ext cx="499745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67175" y="4217670"/>
            <a:ext cx="499745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9205" y="4217670"/>
            <a:ext cx="499745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8225" y="4217670"/>
            <a:ext cx="499745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39780" y="4132580"/>
            <a:ext cx="499745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033905"/>
            <a:ext cx="11753850" cy="2790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2205" y="2719070"/>
            <a:ext cx="54737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32205" y="3817620"/>
            <a:ext cx="54737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450" y="1828800"/>
            <a:ext cx="7581900" cy="3200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4806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6595" y="2908935"/>
            <a:ext cx="4806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315" y="4083050"/>
            <a:ext cx="4806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105" y="1913890"/>
            <a:ext cx="10258425" cy="327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88720" y="2529840"/>
            <a:ext cx="4806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11910" y="3126105"/>
            <a:ext cx="4806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4920" y="3637280"/>
            <a:ext cx="4806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1910" y="4233545"/>
            <a:ext cx="4806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8720" y="4876800"/>
            <a:ext cx="48069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866265"/>
            <a:ext cx="9915525" cy="3238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4105" y="2548890"/>
            <a:ext cx="48196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3630" y="3107055"/>
            <a:ext cx="48196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4105" y="3618230"/>
            <a:ext cx="48196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4105" y="4205605"/>
            <a:ext cx="48196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3630" y="4773295"/>
            <a:ext cx="48196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2025-08-27T08:22:46Z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