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8870" y="2819400"/>
            <a:ext cx="9953625" cy="121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1619250"/>
            <a:ext cx="11668125" cy="3619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75544" y="24122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66654" y="30135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76179" y="35768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67289" y="41496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76814" y="47693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8780" y="1321435"/>
            <a:ext cx="8877300" cy="528447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49680" y="1877060"/>
            <a:ext cx="471805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40155" y="2995295"/>
            <a:ext cx="471805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49680" y="4188460"/>
            <a:ext cx="471805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24610" y="5485130"/>
            <a:ext cx="471805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2162175"/>
            <a:ext cx="11630025" cy="2533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85779" y="41870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88289" y="41870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52064" y="41870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54574" y="41870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62469" y="41870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2110" y="2009775"/>
            <a:ext cx="11201400" cy="2952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16514" y="27691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51109" y="33888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51744" y="39902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1744" y="45661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2025-08-27T07:21:33Z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