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41" r:id="rId15"/>
    <p:sldId id="342" r:id="rId16"/>
    <p:sldId id="343" r:id="rId17"/>
    <p:sldId id="344" r:id="rId18"/>
    <p:sldId id="345" r:id="rId19"/>
    <p:sldId id="346" r:id="rId2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9520" y="2867025"/>
            <a:ext cx="7172325" cy="112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900555"/>
            <a:ext cx="1125855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02790" y="418655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23055" y="404431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47460" y="418655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48675" y="412432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49890" y="412432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505" y="1628140"/>
            <a:ext cx="9982200" cy="39433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1642745"/>
            <a:ext cx="113728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7835" y="3296285"/>
            <a:ext cx="4370705" cy="584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31975" y="4554855"/>
            <a:ext cx="4370705" cy="584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935" y="1593215"/>
            <a:ext cx="1062037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7610" y="2378710"/>
            <a:ext cx="4276090" cy="623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370" y="3816985"/>
            <a:ext cx="4853305" cy="623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430" y="5179695"/>
            <a:ext cx="4853305" cy="623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555" y="1569085"/>
            <a:ext cx="112871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23490" y="365696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66340" y="431927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310" y="2004060"/>
            <a:ext cx="105822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08580" y="193357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91150" y="256730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61795" y="385508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635" y="1536065"/>
            <a:ext cx="11239500" cy="441007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0210" y="1321435"/>
            <a:ext cx="959167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6435" y="200914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4060" y="320294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6435" y="461327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975" y="1894205"/>
            <a:ext cx="1064895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2680" y="3372485"/>
            <a:ext cx="4606925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2975" y="4792345"/>
            <a:ext cx="4606925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1390650"/>
            <a:ext cx="1134427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3040" y="274764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7475" y="333438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63040" y="381698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63040" y="439483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63040" y="501459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1344930"/>
            <a:ext cx="1128712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20800" y="198056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7950" y="313499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0800" y="429895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18920" y="486727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99870" y="608838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2109470"/>
            <a:ext cx="11325225" cy="26384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595120" y="429514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7150" y="429514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10605" y="429514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2160" y="429514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44505" y="429514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2266950"/>
            <a:ext cx="11277600" cy="232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7770" y="4698365"/>
            <a:ext cx="8677275" cy="1076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2090" y="294640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77950" y="350520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2090" y="406336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77950" y="469836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77950" y="532193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1631315"/>
            <a:ext cx="1124902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05595" y="473519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24645" y="5435600"/>
            <a:ext cx="103949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415" y="2533015"/>
            <a:ext cx="9820275" cy="198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09330" y="253301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52815" y="3202940"/>
            <a:ext cx="87820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09330" y="3893820"/>
            <a:ext cx="11239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2014220"/>
            <a:ext cx="11287125" cy="28289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416050" y="268097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4940" y="384556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" y="1894840"/>
            <a:ext cx="10401300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1345" y="189484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9445" y="3020695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1345" y="4137660"/>
            <a:ext cx="60388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2025-08-27T03:18:11Z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