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3048000"/>
            <a:ext cx="94773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565275"/>
            <a:ext cx="11306175" cy="4238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679940" y="2403475"/>
            <a:ext cx="101981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48095" y="3747135"/>
            <a:ext cx="145478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9940" y="3756025"/>
            <a:ext cx="145478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7575" y="5148580"/>
            <a:ext cx="145478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4965" y="5158105"/>
            <a:ext cx="145478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57045"/>
            <a:ext cx="11591925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114550"/>
            <a:ext cx="1102995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2376170"/>
            <a:ext cx="8096250" cy="2238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1844" y="2962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479" y="3606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79" y="4218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2249805"/>
            <a:ext cx="11172825" cy="3000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00295" y="2896235"/>
            <a:ext cx="18065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68155" y="2886710"/>
            <a:ext cx="18065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1635" y="3756660"/>
            <a:ext cx="15227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0225" y="3756660"/>
            <a:ext cx="15227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8630" y="3756660"/>
            <a:ext cx="15227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895" y="4627245"/>
            <a:ext cx="15227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