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2814320"/>
            <a:ext cx="7981950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1771650"/>
            <a:ext cx="1110615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8255" y="2478405"/>
            <a:ext cx="48006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8255" y="2957830"/>
            <a:ext cx="48006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8255" y="3521710"/>
            <a:ext cx="48006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8255" y="4057015"/>
            <a:ext cx="48006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8255" y="4630420"/>
            <a:ext cx="48006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585" y="2272030"/>
            <a:ext cx="11239500" cy="2314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1660" y="4190365"/>
            <a:ext cx="4978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83990" y="4190365"/>
            <a:ext cx="4978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5370" y="4134485"/>
            <a:ext cx="4978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8510" y="4190365"/>
            <a:ext cx="4978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40365" y="4134485"/>
            <a:ext cx="4978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485" y="1388745"/>
            <a:ext cx="1139190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130" y="4831715"/>
            <a:ext cx="11058525" cy="146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2850" y="2092960"/>
            <a:ext cx="48006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4020" y="2054860"/>
            <a:ext cx="48006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6335" y="3314065"/>
            <a:ext cx="48006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4020" y="3388995"/>
            <a:ext cx="48006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6335" y="4831715"/>
            <a:ext cx="48006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99260"/>
            <a:ext cx="10506075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5385" y="2402840"/>
            <a:ext cx="49974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8395" y="3464560"/>
            <a:ext cx="49974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930" y="4422775"/>
            <a:ext cx="49974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950" y="5568315"/>
            <a:ext cx="49974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2025-08-27T08:41:43Z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